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62" r:id="rId2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Noto Sans CJK KR Black" panose="" pitchFamily="0" charset="39512">
        <p:bold r:id="rId1"/>
      </p:font>
    </p:embeddedFont>
    <p:embeddedFont>
      <p:font typeface="Noto Sans CJK KR Light" panose="" pitchFamily="1645472016" charset="382538285">
        <p:regular r:id="rId2"/>
      </p:font>
    </p:embeddedFont>
    <p:embeddedFont>
      <p:font typeface="Noto Sans CJK KR Bold" panose="" pitchFamily="0" charset="0">
        <p:bold r:id="rId3"/>
      </p:font>
    </p:embeddedFont>
    <p:embeddedFont>
      <p:font typeface="Noto Sans CJK KR Regular" panose="" pitchFamily="8978567" charset="9633932">
        <p:regular r:id="rId4"/>
      </p:font>
    </p:embeddedFont>
    <p:embeddedFont>
      <p:font typeface="Pretendard Black" panose="" pitchFamily="525072" charset="198160">
        <p:bold r:id="rId5"/>
      </p:font>
    </p:embeddedFont>
    <p:embeddedFont>
      <p:font typeface="Pretendard Light" panose="" pitchFamily="4849731" charset="2097227">
        <p:regular r:id="rId6"/>
      </p:font>
    </p:embeddedFont>
    <p:embeddedFont>
      <p:font typeface="Pretendard Bold" panose="" pitchFamily="0" charset="0">
        <p:bold r:id="rId7"/>
      </p:font>
    </p:embeddedFont>
    <p:embeddedFont>
      <p:font typeface="Pretendard Regular" panose="" pitchFamily="0" charset="0">
        <p:regular r:id="rId8"/>
      </p:font>
    </p:embeddedFont>
  </p:embeddedFontLst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7.fntdata"></Relationship><Relationship Id="rId8" Type="http://schemas.openxmlformats.org/officeDocument/2006/relationships/font" Target="fonts/font8.fntdata"></Relationship><Relationship Id="rId9" Type="http://schemas.openxmlformats.org/officeDocument/2006/relationships/tableStyles" Target="tableStyles.xml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slideLayout" Target="../slideLayouts/slideLayout7.xml"></Relationship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81700" y="3746500"/>
            <a:ext cx="63373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FantasyRPG</a:t>
            </a:r>
          </a:p>
          <a:p>
            <a:pPr algn="ctr" lvl="0">
              <a:lnSpc>
                <a:spcPct val="83000"/>
              </a:lnSpc>
            </a:pP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61200" y="3416300"/>
            <a:ext cx="4165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Unity 2D RPG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포트폴리오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32700" y="8382000"/>
            <a:ext cx="302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04040"/>
                </a:solidFill>
                <a:ea typeface="Noto Sans CJK KR Black"/>
              </a:rPr>
              <a:t>유예원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527300"/>
            <a:ext cx="7023100" cy="208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4635500"/>
            <a:ext cx="70231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0" y="2527300"/>
            <a:ext cx="6057900" cy="497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7924800"/>
            <a:ext cx="61722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0" y="7924800"/>
            <a:ext cx="6540500" cy="135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00" y="1016000"/>
            <a:ext cx="876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설계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및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2500" y="16002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성능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최적화를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위한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오브젝트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풀링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&amp;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유틸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0900" y="977900"/>
            <a:ext cx="10033000" cy="127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반복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생성되는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슬라임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골드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효율적으로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관리하기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풀링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(Pooling)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구조를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적용했습니다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반복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생성되는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오브젝트들은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PoolManager, ObjectManager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재사용성과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유지보수성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최적화가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Regular"/>
              </a:rPr>
              <a:t>가능합니다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2247900"/>
            <a:ext cx="6934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SpawningPool.cs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슬라임을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주기적으로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스폰하며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죽은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슬라임은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90000" y="22733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GoldSpawn.cs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골드를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풀에서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600" y="76581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Extension.cs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자주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쓰이는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컴포넌트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접근을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간단하게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처리하는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헬퍼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함수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90000" y="76835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Define.cs - Animator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해시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프리팹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경로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태그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상수로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81700" y="3822700"/>
            <a:ext cx="6337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7200" b="false" i="false" u="none" strike="noStrike" spc="-300">
                <a:solidFill>
                  <a:srgbClr val="404040"/>
                </a:solidFill>
                <a:ea typeface="Noto Sans CJK KR Black"/>
              </a:rPr>
              <a:t>감사합니다</a:t>
            </a:r>
            <a:r>
              <a:rPr lang="en-US" sz="7200" b="false" i="false" u="none" strike="noStrike" spc="-300">
                <a:solidFill>
                  <a:srgbClr val="404040"/>
                </a:solidFill>
                <a:latin typeface="Noto Sans CJK KR Black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1200" y="3416300"/>
            <a:ext cx="4165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Unity 2D RPG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Noto Sans CJK KR Light"/>
              </a:rPr>
              <a:t>포트폴리오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2700" y="8382000"/>
            <a:ext cx="302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04040"/>
                </a:solidFill>
                <a:latin typeface="Noto Sans CJK KR Black"/>
              </a:rPr>
              <a:t>FantasyRPG </a:t>
            </a:r>
            <a:r>
              <a:rPr lang="ko-KR" sz="1800" b="false" i="false" u="none" strike="noStrike">
                <a:solidFill>
                  <a:srgbClr val="404040"/>
                </a:solidFill>
                <a:ea typeface="Noto Sans CJK KR Black"/>
              </a:rPr>
              <a:t>유예원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69000" y="1282700"/>
            <a:ext cx="6350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8000" b="false" i="false" u="none" strike="noStrike" spc="-300">
                <a:solidFill>
                  <a:srgbClr val="404040"/>
                </a:solidFill>
                <a:ea typeface="Noto Sans CJK KR Black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5600" y="3962400"/>
            <a:ext cx="2832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3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7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47700" y="3962400"/>
            <a:ext cx="28321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100" b="false" i="false" u="none" strike="noStrike" spc="-3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4787900"/>
            <a:ext cx="137033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62200" y="5105400"/>
            <a:ext cx="13716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10300" y="5118100"/>
            <a:ext cx="1371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74300" y="5080000"/>
            <a:ext cx="13716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84300" y="5080000"/>
            <a:ext cx="13716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62200" y="5486400"/>
            <a:ext cx="3175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프로젝트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74900" y="5892800"/>
            <a:ext cx="339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게임인지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깃허브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/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유튜브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링크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49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개발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의도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4900" y="5892800"/>
            <a:ext cx="3492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왜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이런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게임을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개발하려고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했는지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0" y="5892800"/>
            <a:ext cx="337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기능들을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어떻게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구현했는지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43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구조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설계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및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최적화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4300" y="5892800"/>
            <a:ext cx="316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어떤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식으로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구조를</a:t>
            </a:r>
            <a:r>
              <a:rPr lang="en-US" sz="2000" b="false" i="false" u="none" strike="noStrike" spc="-100">
                <a:solidFill>
                  <a:srgbClr val="BABABA"/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BABABA"/>
                </a:solidFill>
                <a:ea typeface="Noto Sans CJK KR Regular"/>
              </a:rPr>
              <a:t>설계했는지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0" y="5486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핵심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기능</a:t>
            </a:r>
            <a:r>
              <a:rPr lang="en-US" sz="2300" b="false" i="false" u="none" strike="noStrike" spc="-200">
                <a:solidFill>
                  <a:srgbClr val="404040"/>
                </a:solidFill>
                <a:latin typeface="Noto Sans CJK KR Bold"/>
              </a:rPr>
              <a:t> </a:t>
            </a:r>
            <a:r>
              <a:rPr lang="ko-KR" sz="2300" b="false" i="false" u="none" strike="noStrike" spc="-200">
                <a:solidFill>
                  <a:srgbClr val="404040"/>
                </a:solidFill>
                <a:ea typeface="Noto Sans CJK KR Bold"/>
              </a:rPr>
              <a:t>구현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311400"/>
            <a:ext cx="7899400" cy="4368800"/>
          </a:xfrm>
          <a:prstGeom prst="rect">
            <a:avLst/>
          </a:prstGeom>
        </p:spPr>
      </p:pic>
      <p:graphicFrame>
        <p:nvGraphicFramePr>
          <p:cNvPr id="5" name="표 3"/>
          <p:cNvGraphicFramePr>
            <a:graphicFrameLocks noGrp="1"/>
          </p:cNvGraphicFramePr>
          <p:nvPr/>
        </p:nvGraphicFramePr>
        <p:xfrm>
          <a:off x="1219200" y="7086600"/>
          <a:ext cx="15963900" cy="20955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038600"/>
                <a:gridCol w="11925300"/>
              </a:tblGrid>
              <a:tr h="7112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기획</a:t>
                      </a:r>
                      <a:r>
                        <a:rPr lang="en-US" sz="2800" kern="1200" i="0" b="0" strike="noStrike">
                          <a:solidFill>
                            <a:srgbClr val="404040"/>
                          </a:solidFill>
                          <a:latin typeface="Pretendard Black" charset="0"/>
                        </a:rPr>
                        <a:t> </a:t>
                      </a: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목표</a:t>
                      </a:r>
                      <a:r>
                        <a:rPr lang="en-US" sz="2800" kern="1200" i="0" b="0" strike="noStrike">
                          <a:solidFill>
                            <a:srgbClr val="404040"/>
                          </a:solidFill>
                          <a:latin typeface="Pretendard Black" charset="0"/>
                        </a:rPr>
                        <a:t> 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latin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RPG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의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기본이라고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할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수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있는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아이템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드랍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및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이를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이용한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인벤토리와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상점을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구현해서</a:t>
                      </a: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 </a:t>
                      </a:r>
                      <a:r>
                        <a:rPr lang="ko-KR" sz="2200" kern="1200" i="0" b="0" strike="noStrike">
                          <a:solidFill>
                            <a:srgbClr val="787878"/>
                          </a:solidFill>
                          <a:ea typeface="Pretendard Light" charset="0"/>
                        </a:rPr>
                        <a:t>연동해보자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ea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깃허브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ea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https://github.com/xxxuug/FantasyRPG.git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latin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2800" kern="1200" i="0" b="0" strike="noStrike">
                          <a:solidFill>
                            <a:srgbClr val="404040"/>
                          </a:solidFill>
                          <a:ea typeface="Pretendard Black" charset="0"/>
                        </a:rPr>
                        <a:t>유튜브</a:t>
                      </a:r>
                      <a:endParaRPr lang="ko-KR" altLang="en-US" sz="2800" kern="1200" i="0" b="0" strike="noStrike">
                        <a:solidFill>
                          <a:srgbClr val="404040"/>
                        </a:solidFill>
                        <a:ea typeface="Pretendard Black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en-US" sz="2200" kern="1200" i="0" b="0" strike="noStrike">
                          <a:solidFill>
                            <a:srgbClr val="787878"/>
                          </a:solidFill>
                          <a:latin typeface="Pretendard Light" charset="0"/>
                        </a:rPr>
                        <a:t>https://youtu.be/WTIEDrdB874</a:t>
                      </a:r>
                      <a:endParaRPr lang="ko-KR" altLang="en-US" sz="2200" kern="1200" i="0" b="0" strike="noStrike">
                        <a:solidFill>
                          <a:srgbClr val="787878"/>
                        </a:solidFill>
                        <a:latin typeface="Pretendard Light" charset="0"/>
                      </a:endParaRPr>
                    </a:p>
                  </a:txBody>
                  <a:tcPr marL="19050" marR="19050" marT="19050" marB="19050" anchor="ctr">
                    <a:lnL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8787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244600" y="9398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01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프로젝트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개요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9969500" y="1841500"/>
            <a:ext cx="7303135" cy="48774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게임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제목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FantasyRPG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게임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장르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횡스크롤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2D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액션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RPG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플랫폼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모바일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기간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2024.3 ~ 2024.3 (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약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2~3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)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환경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: Unity6, C#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주요</a:t>
            </a:r>
            <a:r>
              <a:rPr lang="en-US" sz="31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100" i="0" b="1" strike="noStrike">
                <a:solidFill>
                  <a:srgbClr val="404040"/>
                </a:solidFill>
                <a:ea typeface="Pretendard Bold" charset="0"/>
              </a:rPr>
              <a:t>시스템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 :</a:t>
            </a:r>
            <a:endParaRPr lang="ko-KR" altLang="en-US" sz="31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몬스터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사냥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아이템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드랍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장비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아이템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수집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장착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상점과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인벤토리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연동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-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조이스틱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기반</a:t>
            </a:r>
            <a:r>
              <a:rPr lang="en-US" sz="31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100" i="0" b="0" strike="noStrike">
                <a:solidFill>
                  <a:srgbClr val="404040"/>
                </a:solidFill>
                <a:ea typeface="Pretendard Light" charset="0"/>
              </a:rPr>
              <a:t>이동</a:t>
            </a:r>
            <a:endParaRPr lang="ko-KR" altLang="en-US" sz="3100" i="0" b="0" strike="noStrike">
              <a:solidFill>
                <a:srgbClr val="404040"/>
              </a:solidFill>
              <a:ea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235200"/>
            <a:ext cx="6172200" cy="340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5842000"/>
            <a:ext cx="6172200" cy="3416300"/>
          </a:xfrm>
          <a:prstGeom prst="rect">
            <a:avLst/>
          </a:prstGeom>
        </p:spPr>
      </p:pic>
      <p:sp>
        <p:nvSpPr>
          <p:cNvPr id="6" name="TextBox 6"/>
          <p:cNvSpPr txBox="true"/>
          <p:nvPr/>
        </p:nvSpPr>
        <p:spPr>
          <a:xfrm rot="0">
            <a:off x="1244600" y="9398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02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2235200" y="11430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개발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의도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9" id="9"/>
          <p:cNvSpPr txBox="true"/>
          <p:nvPr/>
        </p:nvSpPr>
        <p:spPr>
          <a:xfrm>
            <a:off x="7924800" y="1765300"/>
            <a:ext cx="9258935" cy="75825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800" i="0" b="1" strike="noStrike">
                <a:solidFill>
                  <a:srgbClr val="404040"/>
                </a:solidFill>
                <a:ea typeface="Pretendard Bold" charset="0"/>
              </a:rPr>
              <a:t>개발</a:t>
            </a:r>
            <a:r>
              <a:rPr lang="en-US" sz="3800" i="0" b="1" strike="noStrike">
                <a:solidFill>
                  <a:srgbClr val="404040"/>
                </a:solidFill>
                <a:latin typeface="Pretendard Bold" charset="0"/>
              </a:rPr>
              <a:t> </a:t>
            </a:r>
            <a:r>
              <a:rPr lang="ko-KR" sz="3800" i="0" b="1" strike="noStrike">
                <a:solidFill>
                  <a:srgbClr val="404040"/>
                </a:solidFill>
                <a:ea typeface="Pretendard Bold" charset="0"/>
              </a:rPr>
              <a:t>의도</a:t>
            </a:r>
            <a:endParaRPr lang="ko-KR" altLang="en-US" sz="3800" i="0" b="1" strike="noStrike">
              <a:solidFill>
                <a:srgbClr val="404040"/>
              </a:solidFill>
              <a:ea typeface="Pretendard Bold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800" i="0" b="0" strike="noStrike">
              <a:solidFill>
                <a:srgbClr val="404040"/>
              </a:solidFill>
              <a:ea typeface="Pretendard Bold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RPG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장르의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기본이라고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있는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인벤토리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및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상점시스템을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직접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구현해보고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싶었습니다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특히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모바일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횡스크롤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RPG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게임에서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자주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등장하는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구조를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바탕으로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익숙하면서도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직관적인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패턴을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따라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구성하려고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노력했습니다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또한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성능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최적화와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확장성을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모두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고려하여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설계하였으며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,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추후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기능이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추가되더라도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구조적으로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유연하게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확장할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수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있도록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 </a:t>
            </a:r>
            <a:r>
              <a:rPr lang="ko-KR" sz="3200" i="0" b="0" strike="noStrike">
                <a:solidFill>
                  <a:srgbClr val="404040"/>
                </a:solidFill>
                <a:ea typeface="Pretendard Light" charset="0"/>
              </a:rPr>
              <a:t>구현했습니다</a:t>
            </a:r>
            <a:r>
              <a:rPr lang="en-US" sz="3200" i="0" b="0" strike="noStrike">
                <a:solidFill>
                  <a:srgbClr val="404040"/>
                </a:solidFill>
                <a:latin typeface="Pretendard Light" charset="0"/>
              </a:rPr>
              <a:t>.</a:t>
            </a: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endParaRPr lang="ko-KR" altLang="en-US" sz="3200" i="0" b="0" strike="noStrike">
              <a:solidFill>
                <a:srgbClr val="404040"/>
              </a:solidFill>
              <a:latin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5575300"/>
            <a:ext cx="6324600" cy="350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866900"/>
            <a:ext cx="6324600" cy="351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2209800"/>
            <a:ext cx="95377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83500" y="3111500"/>
            <a:ext cx="4267200" cy="287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200" y="1016000"/>
            <a:ext cx="4787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플레이어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조작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조이스틱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모바일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조작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1600" y="6108700"/>
            <a:ext cx="94361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기반의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모바일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시스템과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버튼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입력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방식으로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플레이어의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점프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공격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등을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처리하였습니다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연동된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무기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공격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넉백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반투명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처리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정지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직관적인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흐름을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구현했습니다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GameManager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통해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조작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정보를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통합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관리하고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버튼과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애니메이션이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일관되게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동작하도록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04040"/>
                </a:solidFill>
                <a:ea typeface="Pretendard Light"/>
              </a:rPr>
              <a:t>구성했습니다</a:t>
            </a:r>
            <a:r>
              <a:rPr lang="en-US" sz="25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3500" y="1930400"/>
            <a:ext cx="7404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UI_JoyStick.cs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드래그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방향을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GameManager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전달하여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8100" y="2819400"/>
            <a:ext cx="11303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GameManager.cs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조이스틱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입력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값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받아서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정보로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저장하고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PlayerController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랜덤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이동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+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피격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애니메이션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+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사망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드랍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981200"/>
            <a:ext cx="6235700" cy="346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5651500"/>
            <a:ext cx="6235700" cy="3467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69200" y="2222500"/>
            <a:ext cx="4711700" cy="264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57100" y="3098800"/>
            <a:ext cx="4826000" cy="1739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9200" y="5156200"/>
            <a:ext cx="9677400" cy="407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몬스터는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랜덤하게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좌우로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피격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애니메이션이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재생되고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정지한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다시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시작합니다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체력이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0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되면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사망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애니메이션과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함께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골드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소비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장비를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랜덤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확률로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시간이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지나면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플레이어를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향해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자동으로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이동하며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획득됩니다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생성된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각도와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중력을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적용해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자연스럽게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튀어나오는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효과를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표현했고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모든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오브젝트는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풀링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기반으로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재사용되어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성능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최적화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또한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404040"/>
                </a:solidFill>
                <a:ea typeface="Pretendard Light"/>
              </a:rPr>
              <a:t>고려하였습니다</a:t>
            </a:r>
            <a:r>
              <a:rPr lang="en-US" sz="24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100" y="2806700"/>
            <a:ext cx="5753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BaseItem.cs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가까이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자동으로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수거됨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9200" y="1943100"/>
            <a:ext cx="5930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SlimeGreenController.cs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드랍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개수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퍼질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각도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몬스터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AI &amp;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드랍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처리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저장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/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개수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스택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/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장비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분리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및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장착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외형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반영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866900"/>
            <a:ext cx="6172200" cy="344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5448300"/>
            <a:ext cx="61722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2501900"/>
            <a:ext cx="4521200" cy="337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53900" y="2260600"/>
            <a:ext cx="5041900" cy="424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18400" y="6604000"/>
            <a:ext cx="2806700" cy="2006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0" y="6616700"/>
            <a:ext cx="6692900" cy="261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일반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스택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방식으로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저장되고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종류별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슬롯에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구분하여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플레이어와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캐릭터에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모두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실시간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반영되어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외형이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바뀌며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같은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이미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있으면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비활성화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새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장비로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교체됩니다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더블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클릭으로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/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해제가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가능하며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확장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구조로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설계하였습니다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8400" y="1981200"/>
            <a:ext cx="4559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UI_Inventory.cs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추가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같은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아이템이면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스택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8400" y="6108700"/>
            <a:ext cx="4559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InventorySlot.cs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더블클릭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슬롯으로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이동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장착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처리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3900" y="1727200"/>
            <a:ext cx="5080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InventoryPlayer.cs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UI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상에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보이는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캐릭터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외형에도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장비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반영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인벤토리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시스템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5200" y="14605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상점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NPC,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아이템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/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판매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기능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35900" y="5334000"/>
            <a:ext cx="5448300" cy="391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955800"/>
            <a:ext cx="61722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588000"/>
            <a:ext cx="6172200" cy="341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35900" y="1917700"/>
            <a:ext cx="4940300" cy="3048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7500" y="2311400"/>
            <a:ext cx="42164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상호작용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NPC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통해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기능을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구현했습니다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더블클릭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방식의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UX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적용해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모바일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환경에서도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직관적인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/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동작이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가능하게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했습니다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5900" y="5067300"/>
            <a:ext cx="5003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UI_Shop.cs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판매확정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골드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증가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+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슬롯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수량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감소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or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제거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1663700"/>
            <a:ext cx="5638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ShopInventorySlot.cs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인벤토리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더블클릭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판매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팝업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Regular"/>
              </a:rPr>
              <a:t>열림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6600" y="6159500"/>
            <a:ext cx="38100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현재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보유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골드가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실시간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반영되며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구매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인벤토리에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자동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추가되고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판매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수량이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감소하거나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제거됩니다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상점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시스템은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Inventory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시스템과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연동되어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404040"/>
                </a:solidFill>
                <a:ea typeface="Pretendard Light"/>
              </a:rPr>
              <a:t>작동합니다</a:t>
            </a:r>
            <a:r>
              <a:rPr lang="en-US" sz="21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8763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200" y="1016000"/>
            <a:ext cx="5956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핵심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기능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-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상점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시스템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749300"/>
            <a:ext cx="160909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0" y="3797300"/>
            <a:ext cx="4991100" cy="529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2819400"/>
            <a:ext cx="43815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7048500"/>
            <a:ext cx="61722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4559300"/>
            <a:ext cx="4610100" cy="454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632700" y="9728200"/>
            <a:ext cx="3009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404040"/>
                </a:solidFill>
                <a:latin typeface="Noto Sans CJK KR Black"/>
              </a:rPr>
              <a:t>FantasyRPG 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4600" y="977900"/>
            <a:ext cx="86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000" b="false" i="false" u="none" strike="noStrike" spc="-200">
                <a:solidFill>
                  <a:srgbClr val="404040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200" y="1092200"/>
            <a:ext cx="533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구조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설계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및</a:t>
            </a:r>
            <a:r>
              <a:rPr lang="en-US" sz="2800" b="false" i="false" u="none" strike="noStrike">
                <a:solidFill>
                  <a:srgbClr val="404040"/>
                </a:solidFill>
                <a:latin typeface="Noto Sans CJK KR Black"/>
              </a:rPr>
              <a:t> </a:t>
            </a:r>
            <a:r>
              <a:rPr lang="ko-KR" sz="2800" b="false" i="false" u="none" strike="noStrike">
                <a:solidFill>
                  <a:srgbClr val="404040"/>
                </a:solidFill>
                <a:ea typeface="Noto Sans CJK KR Black"/>
              </a:rPr>
              <a:t>최적화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1524000"/>
            <a:ext cx="6527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전역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구조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설계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: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싱글톤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기반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매니저</a:t>
            </a:r>
            <a:r>
              <a:rPr lang="en-US" sz="1800" b="false" i="false" u="none" strike="noStrike" spc="-100">
                <a:solidFill>
                  <a:srgbClr val="404040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404040"/>
                </a:solidFill>
                <a:ea typeface="Noto Sans CJK KR Regular"/>
              </a:rPr>
              <a:t>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1168400"/>
            <a:ext cx="102616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전반의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상태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자원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관리를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위해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Singleton&lt;T&gt;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기반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구조를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설계하였습니다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.  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GameManager, ObjectManager, PoolManager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매니저는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접근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가능하도록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구현되어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 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각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시스템이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상호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유기적으로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연결될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있도록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04040"/>
                </a:solidFill>
                <a:ea typeface="Pretendard Light"/>
              </a:rPr>
              <a:t>구조화하였습니다</a:t>
            </a:r>
            <a:r>
              <a:rPr lang="en-US" sz="2000" b="false" i="false" u="none" strike="noStrike">
                <a:solidFill>
                  <a:srgbClr val="404040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04700" y="3327400"/>
            <a:ext cx="5029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Singleton.cs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전역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접근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가능한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싱글톤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인스턴스를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생성하고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유지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4900" y="2298700"/>
            <a:ext cx="4419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GameManager.cs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정보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레벨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골드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경험치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게임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전체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상태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500" y="6527800"/>
            <a:ext cx="594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ObjectManager.cs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리소스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프리팹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로드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플레이어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몬스터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생성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2200" y="4038600"/>
            <a:ext cx="4648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PoolManager.cs -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몬스터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아이템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오브젝트들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재사용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가능하게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풀링하여</a:t>
            </a:r>
            <a:r>
              <a:rPr lang="en-US" sz="1600" b="false" i="false" u="none" strike="noStrike">
                <a:solidFill>
                  <a:srgbClr val="40404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04040"/>
                </a:solidFill>
                <a:ea typeface="Pretendard Light"/>
              </a:rPr>
              <a:t>관리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2527300"/>
            <a:ext cx="1803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435100" y="2908300"/>
            <a:ext cx="3556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3098800"/>
            <a:ext cx="18923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70000" y="2565400"/>
            <a:ext cx="14986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8F8F8"/>
                </a:solidFill>
                <a:latin typeface="Pretendard Regular"/>
              </a:rPr>
              <a:t>Singleton&lt;T&gt;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6600" y="3162300"/>
            <a:ext cx="14732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GameManager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84600" y="3162300"/>
            <a:ext cx="31750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플레이어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상태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게임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전체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흐름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435100" y="3289300"/>
            <a:ext cx="3556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3670300"/>
            <a:ext cx="1892300" cy="444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006600" y="3733800"/>
            <a:ext cx="153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ObjectManager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84600" y="3733800"/>
            <a:ext cx="35179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리소스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로드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+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스폰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/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디스폰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435100" y="3746500"/>
            <a:ext cx="355600" cy="850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4267200"/>
            <a:ext cx="1892300" cy="444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082800" y="4343400"/>
            <a:ext cx="1320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PoolManager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84600" y="4343400"/>
            <a:ext cx="265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몬스터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아이템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오브젝트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풀링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1435100" y="4406900"/>
            <a:ext cx="3556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4889500"/>
            <a:ext cx="1892300" cy="444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120900" y="4953000"/>
            <a:ext cx="1257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UI_Inventory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84600" y="4953000"/>
            <a:ext cx="265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인벤토리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시스템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UI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전역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접근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435100" y="4991100"/>
            <a:ext cx="3556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5499100"/>
            <a:ext cx="1892300" cy="444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2324100" y="5562600"/>
            <a:ext cx="8509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8F8F8"/>
                </a:solidFill>
                <a:latin typeface="Pretendard Regular"/>
              </a:rPr>
              <a:t>UI_Shop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84600" y="5562600"/>
            <a:ext cx="153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상점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UI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전역</a:t>
            </a:r>
            <a:r>
              <a:rPr lang="en-US" sz="1700" b="false" i="false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404040"/>
                </a:solidFill>
                <a:ea typeface="Pretendard Regular"/>
              </a:rPr>
              <a:t>접근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rtysu789</cp:lastModifiedBy>
  <cp:version>10.105.277.55893</cp:version>
  <dcterms:modified xsi:type="dcterms:W3CDTF">2011-08-01T06:04:30Z</dcterms:modified>
</cp:coreProperties>
</file>